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3"/>
  </p:notesMasterIdLst>
  <p:handoutMasterIdLst>
    <p:handoutMasterId r:id="rId4"/>
  </p:handoutMasterIdLst>
  <p:sldIdLst>
    <p:sldId id="836" r:id="rId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2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059B4C"/>
    <a:srgbClr val="78A22F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3" autoAdjust="0"/>
    <p:restoredTop sz="74778" autoAdjust="0"/>
  </p:normalViewPr>
  <p:slideViewPr>
    <p:cSldViewPr>
      <p:cViewPr varScale="1">
        <p:scale>
          <a:sx n="111" d="100"/>
          <a:sy n="111" d="100"/>
        </p:scale>
        <p:origin x="17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7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-1302" y="570"/>
      </p:cViewPr>
      <p:guideLst>
        <p:guide orient="horz" pos="2908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dwin, Davishia" userId="654de2d3-35e7-479f-a508-49ea928ec4b1" providerId="ADAL" clId="{4DE8F267-165B-4E06-907D-D35083D58BB3}"/>
    <pc:docChg chg="delSld modSld">
      <pc:chgData name="Baldwin, Davishia" userId="654de2d3-35e7-479f-a508-49ea928ec4b1" providerId="ADAL" clId="{4DE8F267-165B-4E06-907D-D35083D58BB3}" dt="2024-09-17T17:35:49.308" v="8" actId="13926"/>
      <pc:docMkLst>
        <pc:docMk/>
      </pc:docMkLst>
      <pc:sldChg chg="del">
        <pc:chgData name="Baldwin, Davishia" userId="654de2d3-35e7-479f-a508-49ea928ec4b1" providerId="ADAL" clId="{4DE8F267-165B-4E06-907D-D35083D58BB3}" dt="2024-09-17T17:24:25.721" v="0" actId="47"/>
        <pc:sldMkLst>
          <pc:docMk/>
          <pc:sldMk cId="505680801" sldId="835"/>
        </pc:sldMkLst>
      </pc:sldChg>
      <pc:sldChg chg="modSp mod">
        <pc:chgData name="Baldwin, Davishia" userId="654de2d3-35e7-479f-a508-49ea928ec4b1" providerId="ADAL" clId="{4DE8F267-165B-4E06-907D-D35083D58BB3}" dt="2024-09-17T17:35:49.308" v="8" actId="13926"/>
        <pc:sldMkLst>
          <pc:docMk/>
          <pc:sldMk cId="2026865527" sldId="836"/>
        </pc:sldMkLst>
        <pc:spChg chg="mod">
          <ac:chgData name="Baldwin, Davishia" userId="654de2d3-35e7-479f-a508-49ea928ec4b1" providerId="ADAL" clId="{4DE8F267-165B-4E06-907D-D35083D58BB3}" dt="2024-09-17T17:35:49.308" v="8" actId="13926"/>
          <ac:spMkLst>
            <pc:docMk/>
            <pc:sldMk cId="2026865527" sldId="836"/>
            <ac:spMk id="4" creationId="{60AB0A20-024D-E7FD-A0C9-91EB4B0F6D44}"/>
          </ac:spMkLst>
        </pc:spChg>
        <pc:spChg chg="mod">
          <ac:chgData name="Baldwin, Davishia" userId="654de2d3-35e7-479f-a508-49ea928ec4b1" providerId="ADAL" clId="{4DE8F267-165B-4E06-907D-D35083D58BB3}" dt="2024-09-17T17:24:39.421" v="3" actId="1076"/>
          <ac:spMkLst>
            <pc:docMk/>
            <pc:sldMk cId="2026865527" sldId="836"/>
            <ac:spMk id="5" creationId="{3DCF2C18-D532-2DA6-3ADE-483AF354130A}"/>
          </ac:spMkLst>
        </pc:spChg>
        <pc:spChg chg="mod">
          <ac:chgData name="Baldwin, Davishia" userId="654de2d3-35e7-479f-a508-49ea928ec4b1" providerId="ADAL" clId="{4DE8F267-165B-4E06-907D-D35083D58BB3}" dt="2024-09-17T17:35:38.539" v="7" actId="13926"/>
          <ac:spMkLst>
            <pc:docMk/>
            <pc:sldMk cId="2026865527" sldId="836"/>
            <ac:spMk id="26" creationId="{00000000-0000-0000-0000-000000000000}"/>
          </ac:spMkLst>
        </pc:spChg>
        <pc:spChg chg="mod">
          <ac:chgData name="Baldwin, Davishia" userId="654de2d3-35e7-479f-a508-49ea928ec4b1" providerId="ADAL" clId="{4DE8F267-165B-4E06-907D-D35083D58BB3}" dt="2024-09-17T17:35:32.062" v="6" actId="13926"/>
          <ac:spMkLst>
            <pc:docMk/>
            <pc:sldMk cId="2026865527" sldId="836"/>
            <ac:spMk id="30" creationId="{00000000-0000-0000-0000-000000000000}"/>
          </ac:spMkLst>
        </pc:spChg>
        <pc:grpChg chg="mod">
          <ac:chgData name="Baldwin, Davishia" userId="654de2d3-35e7-479f-a508-49ea928ec4b1" providerId="ADAL" clId="{4DE8F267-165B-4E06-907D-D35083D58BB3}" dt="2024-09-17T17:24:35.260" v="2" actId="1076"/>
          <ac:grpSpMkLst>
            <pc:docMk/>
            <pc:sldMk cId="2026865527" sldId="836"/>
            <ac:grpSpMk id="21" creationId="{00000000-0000-0000-0000-00000000000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6" tIns="46283" rIns="92566" bIns="46283" numCol="1" anchor="t" anchorCtr="0" compatLnSpc="1">
            <a:prstTxWarp prst="textNoShape">
              <a:avLst/>
            </a:prstTxWarp>
          </a:bodyPr>
          <a:lstStyle>
            <a:lvl1pPr defTabSz="92504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482" y="0"/>
            <a:ext cx="3011594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6" tIns="46283" rIns="92566" bIns="46283" numCol="1" anchor="t" anchorCtr="0" compatLnSpc="1">
            <a:prstTxWarp prst="textNoShape">
              <a:avLst/>
            </a:prstTxWarp>
          </a:bodyPr>
          <a:lstStyle>
            <a:lvl1pPr algn="r" defTabSz="92504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587"/>
            <a:ext cx="3011595" cy="46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6" tIns="46283" rIns="92566" bIns="46283" numCol="1" anchor="b" anchorCtr="0" compatLnSpc="1">
            <a:prstTxWarp prst="textNoShape">
              <a:avLst/>
            </a:prstTxWarp>
          </a:bodyPr>
          <a:lstStyle>
            <a:lvl1pPr defTabSz="92504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482" y="8774587"/>
            <a:ext cx="3011594" cy="46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6" tIns="46283" rIns="92566" bIns="46283" numCol="1" anchor="b" anchorCtr="0" compatLnSpc="1">
            <a:prstTxWarp prst="textNoShape">
              <a:avLst/>
            </a:prstTxWarp>
          </a:bodyPr>
          <a:lstStyle>
            <a:lvl1pPr algn="r" defTabSz="92504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EE19B8-FD78-4A02-AE68-B2FD07703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5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381000"/>
            <a:ext cx="2368550" cy="177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7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03985" y="2835084"/>
            <a:ext cx="5118297" cy="593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894494" y="686721"/>
            <a:ext cx="2716247" cy="83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>
            <a:spAutoFit/>
          </a:bodyPr>
          <a:lstStyle/>
          <a:p>
            <a:pPr defTabSz="915610" eaLnBrk="0" hangingPunct="0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tx1"/>
                </a:solidFill>
                <a:latin typeface="Arial" charset="0"/>
              </a:rPr>
              <a:t>TMU:  Managing Multiple Priorities I</a:t>
            </a:r>
          </a:p>
          <a:p>
            <a:pPr defTabSz="915610" eaLnBrk="0" hangingPunct="0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tx1"/>
                </a:solidFill>
                <a:latin typeface="Arial" charset="0"/>
              </a:rPr>
              <a:t>Facilitator’s Guide</a:t>
            </a:r>
          </a:p>
          <a:p>
            <a:pPr defTabSz="915610" eaLnBrk="0" hangingPunct="0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tx1"/>
                </a:solidFill>
                <a:latin typeface="Arial" charset="0"/>
              </a:rPr>
              <a:t>Page </a:t>
            </a:r>
            <a:fld id="{C7287709-2F18-47BB-9C95-B98F93DD2F48}" type="slidenum">
              <a:rPr lang="en-US" sz="1200">
                <a:solidFill>
                  <a:schemeClr val="tx1"/>
                </a:solidFill>
                <a:latin typeface="Arial" charset="0"/>
              </a:rPr>
              <a:pPr defTabSz="915610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60302" y="2836660"/>
            <a:ext cx="1451598" cy="50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>
            <a:spAutoFit/>
          </a:bodyPr>
          <a:lstStyle/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 defTabSz="915610" eaLnBrk="0" hangingPunct="0">
              <a:spcBef>
                <a:spcPct val="50000"/>
              </a:spcBef>
              <a:defRPr/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534138" y="2819334"/>
            <a:ext cx="57294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617" tIns="45309" rIns="90617" bIns="45309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6186573" y="2819334"/>
            <a:ext cx="30477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617" tIns="45309" rIns="90617" bIns="45309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1603985" y="2515351"/>
            <a:ext cx="0" cy="60954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617" tIns="45309" rIns="90617" bIns="45309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044711" y="2192466"/>
            <a:ext cx="1170390" cy="27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>
            <a:spAutoFit/>
          </a:bodyPr>
          <a:lstStyle/>
          <a:p>
            <a:pPr defTabSz="915610" eaLnBrk="0" hangingPunct="0">
              <a:spcBef>
                <a:spcPct val="50000"/>
              </a:spcBef>
              <a:defRPr/>
            </a:pPr>
            <a:endParaRPr 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707670" y="2515351"/>
            <a:ext cx="611416" cy="27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614" tIns="45807" rIns="91614" bIns="45807">
            <a:spAutoFit/>
          </a:bodyPr>
          <a:lstStyle/>
          <a:p>
            <a:pPr defTabSz="915610" eaLnBrk="0" hangingPunct="0">
              <a:defRPr/>
            </a:pPr>
            <a:r>
              <a:rPr lang="en-US" sz="1200" b="1" dirty="0">
                <a:solidFill>
                  <a:schemeClr val="tx1"/>
                </a:solidFill>
                <a:latin typeface="Arial" charset="0"/>
              </a:rPr>
              <a:t>Notes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46706" y="2510625"/>
            <a:ext cx="621034" cy="27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614" tIns="45807" rIns="91614" bIns="45807">
            <a:spAutoFit/>
          </a:bodyPr>
          <a:lstStyle/>
          <a:p>
            <a:pPr defTabSz="915610" eaLnBrk="0" hangingPunct="0">
              <a:defRPr/>
            </a:pPr>
            <a:r>
              <a:rPr lang="en-US" sz="1200" b="1" dirty="0">
                <a:solidFill>
                  <a:schemeClr val="tx1"/>
                </a:solidFill>
                <a:latin typeface="Arial" charset="0"/>
              </a:rPr>
              <a:t>Media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43564" y="2242867"/>
            <a:ext cx="592265" cy="27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614" tIns="45807" rIns="91614" bIns="45807">
            <a:spAutoFit/>
          </a:bodyPr>
          <a:lstStyle/>
          <a:p>
            <a:pPr defTabSz="915610" eaLnBrk="0" hangingPunct="0">
              <a:defRPr/>
            </a:pPr>
            <a:r>
              <a:rPr lang="en-US" sz="1200" b="1" dirty="0">
                <a:solidFill>
                  <a:schemeClr val="tx1"/>
                </a:solidFill>
                <a:latin typeface="Arial" charset="0"/>
              </a:rPr>
              <a:t>Time: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069847" y="2271218"/>
            <a:ext cx="1068276" cy="247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50" tIns="46125" rIns="92250" bIns="46125">
            <a:spAutoFit/>
          </a:bodyPr>
          <a:lstStyle/>
          <a:p>
            <a:pPr defTabSz="915610">
              <a:spcBef>
                <a:spcPct val="5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2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5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136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46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2CD2B41-7947-42D5-B157-7543C30232E3}" type="datetime4">
              <a:rPr lang="en-US" smtClean="0"/>
              <a:pPr>
                <a:defRPr/>
              </a:pPr>
              <a:t>September 17, 2024</a:t>
            </a:fld>
            <a:endParaRPr lang="en-US" dirty="0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46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6AF0160-C6A0-46F2-A9BA-F3836330C7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2400" y="6065049"/>
            <a:ext cx="1655763" cy="6405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1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80808"/>
          </a:solidFill>
          <a:effectLst>
            <a:outerShdw blurRad="38100" dist="38100" dir="2700000" algn="tl">
              <a:srgbClr val="C0C0C0"/>
            </a:outerShdw>
          </a:effectLst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29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8A22F"/>
        </a:buClr>
        <a:buSzPct val="75000"/>
        <a:buFont typeface="Wingdings" pitchFamily="2" charset="2"/>
        <a:buChar char="l"/>
        <a:defRPr sz="25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22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8A22F"/>
        </a:buClr>
        <a:buSzPct val="75000"/>
        <a:buFont typeface="Wingdings" pitchFamily="2" charset="2"/>
        <a:buChar char="l"/>
        <a:defRPr sz="19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19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431944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ABC Organizational Structure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3281576" y="2137953"/>
            <a:ext cx="2433424" cy="529047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Dale F. Farino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993338" y="3146759"/>
            <a:ext cx="4766035" cy="2969293"/>
            <a:chOff x="2037920" y="2874683"/>
            <a:chExt cx="2819382" cy="2572284"/>
          </a:xfrm>
        </p:grpSpPr>
        <p:sp>
          <p:nvSpPr>
            <p:cNvPr id="12" name="Rounded Rectangle 11"/>
            <p:cNvSpPr/>
            <p:nvPr/>
          </p:nvSpPr>
          <p:spPr bwMode="auto">
            <a:xfrm>
              <a:off x="4148294" y="2874683"/>
              <a:ext cx="709008" cy="381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Chief Commercial Officer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(vacant)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4122627" y="3340575"/>
              <a:ext cx="714984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Marketing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2037920" y="5065966"/>
              <a:ext cx="763662" cy="381001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Real</a:t>
              </a:r>
              <a:r>
                <a:rPr lang="en-US" sz="700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Estate</a:t>
              </a:r>
              <a:endParaRPr kumimoji="0" lang="en-US" sz="7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4120445" y="3826835"/>
              <a:ext cx="717166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Merchandising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488584" y="3106226"/>
            <a:ext cx="1260194" cy="1102719"/>
            <a:chOff x="7772976" y="2810034"/>
            <a:chExt cx="905443" cy="761989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7772976" y="2810034"/>
              <a:ext cx="898746" cy="31189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Chief Financial Officer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David Alfano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7806704" y="3216337"/>
              <a:ext cx="871715" cy="35568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Financial Management Services &amp; Procurement Director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Doug Robinson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62098" y="3063264"/>
            <a:ext cx="1294221" cy="2044240"/>
            <a:chOff x="1183687" y="3292397"/>
            <a:chExt cx="947245" cy="1738064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1183687" y="3292397"/>
              <a:ext cx="940049" cy="4377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Chief Government Affairs Officer and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General Counsel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John</a:t>
              </a:r>
              <a:r>
                <a: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Daniel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1183687" y="3872519"/>
              <a:ext cx="944841" cy="579851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Hearings, Appeals and Judicial Services Meghan Wallmeyer Rose  Director &amp; Chief Clerk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 bwMode="auto">
            <a:xfrm>
              <a:off x="1186091" y="4559957"/>
              <a:ext cx="944841" cy="47050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Office of Legal Counsel LaTonya Hucks-Watkins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Senior Legal Counsel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ounded Rectangle 54"/>
          <p:cNvSpPr/>
          <p:nvPr/>
        </p:nvSpPr>
        <p:spPr bwMode="auto">
          <a:xfrm>
            <a:off x="5978459" y="1943958"/>
            <a:ext cx="1272266" cy="3741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Audit Director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Skrocki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503016" y="4803224"/>
            <a:ext cx="3220699" cy="1470607"/>
            <a:chOff x="1977848" y="4814147"/>
            <a:chExt cx="2314054" cy="1471333"/>
          </a:xfrm>
        </p:grpSpPr>
        <p:sp>
          <p:nvSpPr>
            <p:cNvPr id="34" name="Rounded Rectangle 33"/>
            <p:cNvSpPr/>
            <p:nvPr/>
          </p:nvSpPr>
          <p:spPr bwMode="auto">
            <a:xfrm>
              <a:off x="1977848" y="5904480"/>
              <a:ext cx="865306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Community Health &amp; Engagement Director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Katie Crumble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 bwMode="auto">
            <a:xfrm>
              <a:off x="1977848" y="5490435"/>
              <a:ext cx="872000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Communications,</a:t>
              </a:r>
              <a:endParaRPr lang="en-US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Digital &amp; Brand </a:t>
              </a:r>
              <a:r>
                <a:rPr kumimoji="0" lang="en-US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Director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Tracey Lorraine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3423496" y="4814147"/>
              <a:ext cx="868406" cy="440020"/>
            </a:xfrm>
            <a:prstGeom prst="roundRect">
              <a:avLst>
                <a:gd name="adj" fmla="val 15362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Listings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07333" y="3135396"/>
            <a:ext cx="1321820" cy="2267448"/>
            <a:chOff x="3088292" y="3288102"/>
            <a:chExt cx="1036790" cy="2235436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3117649" y="3288102"/>
              <a:ext cx="1007433" cy="381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Chief</a:t>
              </a: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Operations Officer</a:t>
              </a:r>
              <a:endParaRPr kumimoji="0" lang="en-US" sz="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Tom Kirby</a:t>
              </a:r>
            </a:p>
          </p:txBody>
        </p:sp>
        <p:sp>
          <p:nvSpPr>
            <p:cNvPr id="46" name="Rounded Rectangle 45"/>
            <p:cNvSpPr/>
            <p:nvPr/>
          </p:nvSpPr>
          <p:spPr bwMode="auto">
            <a:xfrm>
              <a:off x="3088292" y="5142538"/>
              <a:ext cx="948021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Retail Director 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Lori Murphy</a:t>
              </a: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3102780" y="4683490"/>
              <a:ext cx="954786" cy="425325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Special Agent in Charge Compliance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Marc Haalman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096961" y="3757658"/>
              <a:ext cx="954786" cy="381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Deputy Chief Field Operations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Donnie Brown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81BBEDAC-36AB-4059-BEC1-E90C71D25C54}"/>
              </a:ext>
            </a:extLst>
          </p:cNvPr>
          <p:cNvSpPr/>
          <p:nvPr/>
        </p:nvSpPr>
        <p:spPr bwMode="auto">
          <a:xfrm>
            <a:off x="228600" y="990600"/>
            <a:ext cx="1600200" cy="8632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Board Member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 D. Euille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3B36FD9-D5D6-45EF-8D95-BC3DFC022AE4}"/>
              </a:ext>
            </a:extLst>
          </p:cNvPr>
          <p:cNvSpPr/>
          <p:nvPr/>
        </p:nvSpPr>
        <p:spPr bwMode="auto">
          <a:xfrm>
            <a:off x="1981200" y="990600"/>
            <a:ext cx="1600200" cy="8632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Member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Lisa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Jennings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83B289B-8439-47BC-A085-D19F01283E58}"/>
              </a:ext>
            </a:extLst>
          </p:cNvPr>
          <p:cNvSpPr/>
          <p:nvPr/>
        </p:nvSpPr>
        <p:spPr bwMode="auto">
          <a:xfrm>
            <a:off x="3733800" y="990600"/>
            <a:ext cx="1600200" cy="8632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Chairman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Timothy D. Hugo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CE1AF2D-CF19-41C4-9FB1-1BBE9DA4DA45}"/>
              </a:ext>
            </a:extLst>
          </p:cNvPr>
          <p:cNvSpPr/>
          <p:nvPr/>
        </p:nvSpPr>
        <p:spPr bwMode="auto">
          <a:xfrm>
            <a:off x="5486400" y="990600"/>
            <a:ext cx="1600200" cy="8632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Vice Chair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 Mark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Stepanian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FDAEE3B-FEA3-4B07-96CA-B2A1D31A6D25}"/>
              </a:ext>
            </a:extLst>
          </p:cNvPr>
          <p:cNvSpPr/>
          <p:nvPr/>
        </p:nvSpPr>
        <p:spPr bwMode="auto">
          <a:xfrm>
            <a:off x="7239000" y="990600"/>
            <a:ext cx="1600200" cy="8632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Member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Gregory F. Holland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8C3CC1F-AE4D-4853-ACEB-8A2735DB08DC}"/>
              </a:ext>
            </a:extLst>
          </p:cNvPr>
          <p:cNvCxnSpPr>
            <a:stCxn id="11" idx="3"/>
            <a:endCxn id="55" idx="1"/>
          </p:cNvCxnSpPr>
          <p:nvPr/>
        </p:nvCxnSpPr>
        <p:spPr bwMode="auto">
          <a:xfrm flipV="1">
            <a:off x="5715000" y="2131046"/>
            <a:ext cx="263459" cy="271431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6B982DC-978F-4077-857C-333D02E618C4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4498288" y="2667000"/>
            <a:ext cx="0" cy="2015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89C311F-5F26-471F-BA49-519BAD0D2A4B}"/>
              </a:ext>
            </a:extLst>
          </p:cNvPr>
          <p:cNvCxnSpPr>
            <a:cxnSpLocks/>
          </p:cNvCxnSpPr>
          <p:nvPr/>
        </p:nvCxnSpPr>
        <p:spPr bwMode="auto">
          <a:xfrm>
            <a:off x="1488741" y="2879527"/>
            <a:ext cx="6634275" cy="100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1F9A269-45F8-48BD-845B-94A85AEFA923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8741" y="2871485"/>
            <a:ext cx="0" cy="1800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90AD884-920F-48F8-87C3-1B7A9CEE4787}"/>
              </a:ext>
            </a:extLst>
          </p:cNvPr>
          <p:cNvCxnSpPr>
            <a:cxnSpLocks/>
          </p:cNvCxnSpPr>
          <p:nvPr/>
        </p:nvCxnSpPr>
        <p:spPr bwMode="auto">
          <a:xfrm flipV="1">
            <a:off x="3281576" y="2908887"/>
            <a:ext cx="0" cy="2085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9398D8A-7949-4164-B455-51C309F5395F}"/>
              </a:ext>
            </a:extLst>
          </p:cNvPr>
          <p:cNvCxnSpPr>
            <a:cxnSpLocks/>
            <a:stCxn id="12" idx="0"/>
          </p:cNvCxnSpPr>
          <p:nvPr/>
        </p:nvCxnSpPr>
        <p:spPr bwMode="auto">
          <a:xfrm flipV="1">
            <a:off x="5160101" y="2933084"/>
            <a:ext cx="5049" cy="2136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C678810-8B6B-4649-9BC3-862FD5A00D36}"/>
              </a:ext>
            </a:extLst>
          </p:cNvPr>
          <p:cNvCxnSpPr>
            <a:cxnSpLocks/>
          </p:cNvCxnSpPr>
          <p:nvPr/>
        </p:nvCxnSpPr>
        <p:spPr bwMode="auto">
          <a:xfrm flipV="1">
            <a:off x="6705600" y="2889611"/>
            <a:ext cx="0" cy="2136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3835AE-3ADA-4CDC-BF7C-773F0ABE8728}"/>
              </a:ext>
            </a:extLst>
          </p:cNvPr>
          <p:cNvCxnSpPr>
            <a:cxnSpLocks/>
          </p:cNvCxnSpPr>
          <p:nvPr/>
        </p:nvCxnSpPr>
        <p:spPr bwMode="auto">
          <a:xfrm flipV="1">
            <a:off x="8123012" y="2895317"/>
            <a:ext cx="4" cy="1729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60AB0A20-024D-E7FD-A0C9-91EB4B0F6D44}"/>
              </a:ext>
            </a:extLst>
          </p:cNvPr>
          <p:cNvSpPr/>
          <p:nvPr/>
        </p:nvSpPr>
        <p:spPr bwMode="auto">
          <a:xfrm>
            <a:off x="7497246" y="4927772"/>
            <a:ext cx="1251531" cy="563688"/>
          </a:xfrm>
          <a:prstGeom prst="roundRect">
            <a:avLst>
              <a:gd name="adj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Services &amp; PMO  Director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Keith Russell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3DCF2C18-D532-2DA6-3ADE-483AF354130A}"/>
              </a:ext>
            </a:extLst>
          </p:cNvPr>
          <p:cNvSpPr/>
          <p:nvPr/>
        </p:nvSpPr>
        <p:spPr bwMode="auto">
          <a:xfrm>
            <a:off x="7535526" y="4342305"/>
            <a:ext cx="1208647" cy="467628"/>
          </a:xfrm>
          <a:prstGeom prst="roundRect">
            <a:avLst>
              <a:gd name="adj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Technology Director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Kuti</a:t>
            </a:r>
          </a:p>
        </p:txBody>
      </p:sp>
      <p:sp>
        <p:nvSpPr>
          <p:cNvPr id="2" name="Rounded Rectangle 54">
            <a:extLst>
              <a:ext uri="{FF2B5EF4-FFF2-40B4-BE49-F238E27FC236}">
                <a16:creationId xmlns:a16="http://schemas.microsoft.com/office/drawing/2014/main" id="{9A7B3522-9D57-8A88-1307-E4BB14D57757}"/>
              </a:ext>
            </a:extLst>
          </p:cNvPr>
          <p:cNvSpPr/>
          <p:nvPr/>
        </p:nvSpPr>
        <p:spPr bwMode="auto">
          <a:xfrm>
            <a:off x="1235826" y="2158106"/>
            <a:ext cx="1272266" cy="40338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Board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Christopher Curtis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BF4FCCB-A812-8179-59BE-BC4FCF73B40D}"/>
              </a:ext>
            </a:extLst>
          </p:cNvPr>
          <p:cNvCxnSpPr>
            <a:cxnSpLocks/>
            <a:stCxn id="2" idx="3"/>
          </p:cNvCxnSpPr>
          <p:nvPr/>
        </p:nvCxnSpPr>
        <p:spPr bwMode="auto">
          <a:xfrm>
            <a:off x="2508092" y="2359801"/>
            <a:ext cx="733662" cy="3742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ounded Rectangle 47">
            <a:extLst>
              <a:ext uri="{FF2B5EF4-FFF2-40B4-BE49-F238E27FC236}">
                <a16:creationId xmlns:a16="http://schemas.microsoft.com/office/drawing/2014/main" id="{4A783DB4-0BB1-0BF2-8686-ABDC6A29886C}"/>
              </a:ext>
            </a:extLst>
          </p:cNvPr>
          <p:cNvSpPr/>
          <p:nvPr/>
        </p:nvSpPr>
        <p:spPr bwMode="auto">
          <a:xfrm>
            <a:off x="2552423" y="4078823"/>
            <a:ext cx="1177211" cy="41709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Deputy Chief     Administrative Services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Ryan Porter</a:t>
            </a:r>
          </a:p>
        </p:txBody>
      </p:sp>
      <p:sp>
        <p:nvSpPr>
          <p:cNvPr id="10" name="Rounded Rectangle 11">
            <a:extLst>
              <a:ext uri="{FF2B5EF4-FFF2-40B4-BE49-F238E27FC236}">
                <a16:creationId xmlns:a16="http://schemas.microsoft.com/office/drawing/2014/main" id="{32460E54-40F8-0D8B-46E9-6D7BC5C2DAB7}"/>
              </a:ext>
            </a:extLst>
          </p:cNvPr>
          <p:cNvSpPr/>
          <p:nvPr/>
        </p:nvSpPr>
        <p:spPr bwMode="auto">
          <a:xfrm>
            <a:off x="6042571" y="3117477"/>
            <a:ext cx="1198545" cy="4398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Human Resources Officer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Singleton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28">
            <a:extLst>
              <a:ext uri="{FF2B5EF4-FFF2-40B4-BE49-F238E27FC236}">
                <a16:creationId xmlns:a16="http://schemas.microsoft.com/office/drawing/2014/main" id="{4B1689B9-5E7E-B424-8232-F611AC0BEDE8}"/>
              </a:ext>
            </a:extLst>
          </p:cNvPr>
          <p:cNvSpPr/>
          <p:nvPr/>
        </p:nvSpPr>
        <p:spPr bwMode="auto">
          <a:xfrm>
            <a:off x="6042571" y="3698231"/>
            <a:ext cx="1208647" cy="43980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HR Director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</a:t>
            </a:r>
            <a:r>
              <a:rPr kumimoji="0" lang="en-US" sz="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Furmage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8">
            <a:extLst>
              <a:ext uri="{FF2B5EF4-FFF2-40B4-BE49-F238E27FC236}">
                <a16:creationId xmlns:a16="http://schemas.microsoft.com/office/drawing/2014/main" id="{C789C4A4-B5E6-5F32-4020-FD008BD7FD9B}"/>
              </a:ext>
            </a:extLst>
          </p:cNvPr>
          <p:cNvSpPr/>
          <p:nvPr/>
        </p:nvSpPr>
        <p:spPr bwMode="auto">
          <a:xfrm>
            <a:off x="6042571" y="4311671"/>
            <a:ext cx="1208647" cy="43980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HR Director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Candace Frost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28">
            <a:extLst>
              <a:ext uri="{FF2B5EF4-FFF2-40B4-BE49-F238E27FC236}">
                <a16:creationId xmlns:a16="http://schemas.microsoft.com/office/drawing/2014/main" id="{F04E23EB-76F0-3FCE-DE7C-638F9D20B0E9}"/>
              </a:ext>
            </a:extLst>
          </p:cNvPr>
          <p:cNvSpPr/>
          <p:nvPr/>
        </p:nvSpPr>
        <p:spPr bwMode="auto">
          <a:xfrm>
            <a:off x="6815752" y="2388030"/>
            <a:ext cx="1493560" cy="43980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Kathleen LaMotte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Executive Administrative Assistant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94CC586-AF59-2ECD-5159-EB46A6689259}"/>
              </a:ext>
            </a:extLst>
          </p:cNvPr>
          <p:cNvCxnSpPr>
            <a:cxnSpLocks/>
            <a:endCxn id="35" idx="1"/>
          </p:cNvCxnSpPr>
          <p:nvPr/>
        </p:nvCxnSpPr>
        <p:spPr bwMode="auto">
          <a:xfrm>
            <a:off x="5766739" y="2595296"/>
            <a:ext cx="1049013" cy="12636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5" name="Rounded Rectangle 44">
            <a:extLst>
              <a:ext uri="{FF2B5EF4-FFF2-40B4-BE49-F238E27FC236}">
                <a16:creationId xmlns:a16="http://schemas.microsoft.com/office/drawing/2014/main" id="{212D4BB2-DA22-E793-0846-5DDD6294FACE}"/>
              </a:ext>
            </a:extLst>
          </p:cNvPr>
          <p:cNvSpPr/>
          <p:nvPr/>
        </p:nvSpPr>
        <p:spPr bwMode="auto">
          <a:xfrm>
            <a:off x="993337" y="5192957"/>
            <a:ext cx="1290936" cy="38081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 Officers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40">
            <a:extLst>
              <a:ext uri="{FF2B5EF4-FFF2-40B4-BE49-F238E27FC236}">
                <a16:creationId xmlns:a16="http://schemas.microsoft.com/office/drawing/2014/main" id="{9AC5B961-78D9-D816-F45D-68BBFFC19937}"/>
              </a:ext>
            </a:extLst>
          </p:cNvPr>
          <p:cNvSpPr/>
          <p:nvPr/>
        </p:nvSpPr>
        <p:spPr bwMode="auto">
          <a:xfrm>
            <a:off x="4477747" y="5368483"/>
            <a:ext cx="1251531" cy="43980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&amp; Brand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(future state)</a:t>
            </a:r>
          </a:p>
        </p:txBody>
      </p:sp>
      <p:sp>
        <p:nvSpPr>
          <p:cNvPr id="33" name="Rounded Rectangle 46">
            <a:extLst>
              <a:ext uri="{FF2B5EF4-FFF2-40B4-BE49-F238E27FC236}">
                <a16:creationId xmlns:a16="http://schemas.microsoft.com/office/drawing/2014/main" id="{ADA6C4B1-A793-346D-8E69-55E69375B014}"/>
              </a:ext>
            </a:extLst>
          </p:cNvPr>
          <p:cNvSpPr/>
          <p:nvPr/>
        </p:nvSpPr>
        <p:spPr bwMode="auto">
          <a:xfrm>
            <a:off x="2493190" y="6334854"/>
            <a:ext cx="1236444" cy="3808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Director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Tyler Moore</a:t>
            </a:r>
          </a:p>
        </p:txBody>
      </p:sp>
    </p:spTree>
    <p:extLst>
      <p:ext uri="{BB962C8B-B14F-4D97-AF65-F5344CB8AC3E}">
        <p14:creationId xmlns:p14="http://schemas.microsoft.com/office/powerpoint/2010/main" val="2026865527"/>
      </p:ext>
    </p:extLst>
  </p:cSld>
  <p:clrMapOvr>
    <a:masterClrMapping/>
  </p:clrMapOvr>
</p:sld>
</file>

<file path=ppt/theme/theme1.xml><?xml version="1.0" encoding="utf-8"?>
<a:theme xmlns:a="http://schemas.openxmlformats.org/drawingml/2006/main" name="1_Eclipse">
  <a:themeElements>
    <a:clrScheme name="1_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1_Eclips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17360</TotalTime>
  <Words>201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Gill Sans MT</vt:lpstr>
      <vt:lpstr>Tahoma</vt:lpstr>
      <vt:lpstr>Times New Roman</vt:lpstr>
      <vt:lpstr>Wingdings</vt:lpstr>
      <vt:lpstr>1_Eclipse</vt:lpstr>
      <vt:lpstr>ABC Organizational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Strand</dc:creator>
  <cp:lastModifiedBy>Baldwin, Davishia</cp:lastModifiedBy>
  <cp:revision>860</cp:revision>
  <cp:lastPrinted>2024-09-17T17:19:39Z</cp:lastPrinted>
  <dcterms:modified xsi:type="dcterms:W3CDTF">2024-09-17T17:35:49Z</dcterms:modified>
</cp:coreProperties>
</file>